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5" r:id="rId3"/>
    <p:sldId id="29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F5EB"/>
    <a:srgbClr val="FFE6CD"/>
    <a:srgbClr val="FF9933"/>
    <a:srgbClr val="FF3399"/>
    <a:srgbClr val="FFD9BD"/>
    <a:srgbClr val="DE8400"/>
    <a:srgbClr val="FFFF99"/>
    <a:srgbClr val="D9EDEF"/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 varScale="1">
        <p:scale>
          <a:sx n="69" d="100"/>
          <a:sy n="69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eta\Desktop\197d15be6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8" y="-34637"/>
            <a:ext cx="9150927" cy="689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26" y="-34637"/>
            <a:ext cx="9137073" cy="21852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3400" b="1" dirty="0">
                <a:solidFill>
                  <a:srgbClr val="FFFF00"/>
                </a:solidFill>
              </a:rPr>
              <a:t>Неважно, сколько ошибок вы совершили и как медленно вы движетесь вперёд. Вы всё равно на целую вечность обгоняете тех, кто не попытался</a:t>
            </a:r>
            <a:r>
              <a:rPr lang="ru-RU" sz="3400" b="1" dirty="0">
                <a:solidFill>
                  <a:srgbClr val="FFFF00"/>
                </a:solidFill>
              </a:rPr>
              <a:t>.</a:t>
            </a:r>
            <a:endParaRPr lang="ru-RU" sz="3400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5537537"/>
            <a:ext cx="8153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Желаем удачи!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124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veta\Desktop\800x_dsc319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6" r="11172"/>
          <a:stretch/>
        </p:blipFill>
        <p:spPr bwMode="auto">
          <a:xfrm>
            <a:off x="1" y="0"/>
            <a:ext cx="91559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5800" y="5537537"/>
            <a:ext cx="8153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Желаем удачи!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28601" y="-152400"/>
            <a:ext cx="9601201" cy="1981200"/>
          </a:xfrm>
          <a:prstGeom prst="rect">
            <a:avLst/>
          </a:prstGeom>
          <a:solidFill>
            <a:schemeClr val="bg2">
              <a:lumMod val="40000"/>
              <a:lumOff val="60000"/>
              <a:alpha val="88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202049"/>
            <a:ext cx="9448800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3400" b="1" dirty="0">
                <a:solidFill>
                  <a:srgbClr val="FFFF00"/>
                </a:solidFill>
              </a:rPr>
              <a:t>Главное в этом мире не то, где мы стоим, а то, в каком направлении движемся.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prednaznacheniy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6133"/>
            <a:ext cx="9164782" cy="703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6200" y="152400"/>
            <a:ext cx="8153400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Самое красивое движение </a:t>
            </a:r>
          </a:p>
          <a:p>
            <a:r>
              <a:rPr lang="ru-RU" sz="4000" b="1" dirty="0" smtClean="0">
                <a:solidFill>
                  <a:srgbClr val="FFFF00"/>
                </a:solidFill>
              </a:rPr>
              <a:t>в мире – это движение вперед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5613737"/>
            <a:ext cx="8153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Желаем удачи!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55366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63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Оформление по умолчанию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210</cp:revision>
  <cp:lastPrinted>1601-01-01T00:00:00Z</cp:lastPrinted>
  <dcterms:created xsi:type="dcterms:W3CDTF">1601-01-01T00:00:00Z</dcterms:created>
  <dcterms:modified xsi:type="dcterms:W3CDTF">2014-03-11T18:33:37Z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