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95" r:id="rId2"/>
    <p:sldId id="296" r:id="rId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5EB"/>
    <a:srgbClr val="FFE6CD"/>
    <a:srgbClr val="FF9933"/>
    <a:srgbClr val="FF3399"/>
    <a:srgbClr val="FFD9BD"/>
    <a:srgbClr val="DE8400"/>
    <a:srgbClr val="FFFF99"/>
    <a:srgbClr val="D9EDEF"/>
    <a:srgbClr val="A40000"/>
    <a:srgbClr val="FFEAD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236" autoAdjust="0"/>
    <p:restoredTop sz="94660"/>
  </p:normalViewPr>
  <p:slideViewPr>
    <p:cSldViewPr>
      <p:cViewPr varScale="1">
        <p:scale>
          <a:sx n="69" d="100"/>
          <a:sy n="69" d="100"/>
        </p:scale>
        <p:origin x="-106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7F0277-ACCF-4699-B359-8C3EA67B0B9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C223B7-F365-4E5A-980B-C5071130BD6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FC0DCA-8816-4A13-990D-4FB8DE94F85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81148A-F725-4691-923C-10B4D2E7DD7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3D6EF3-C785-497A-AB42-A430CA8664A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ACBE37-8F24-429F-BC98-BAE547DE686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33F438-2ABC-464E-BBE4-BB9B0F5CD7C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BA4C44-2DC1-46D3-88CE-931DA48B2E1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80B82C-94B7-4B40-B334-71449AAD00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789387-5981-4ECF-8479-5856427A460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4CE1C6-5820-467E-9654-E38AC10376E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79FB1156-1F44-4C2D-AD95-5CE4AE1C7C7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>
    <p:strips dir="rd"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8846" t="21330" r="15486" b="5046"/>
          <a:stretch/>
        </p:blipFill>
        <p:spPr bwMode="auto">
          <a:xfrm>
            <a:off x="-14514" y="-14514"/>
            <a:ext cx="9195026" cy="68870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8483" t="659" r="14206" b="89826"/>
          <a:stretch/>
        </p:blipFill>
        <p:spPr bwMode="auto">
          <a:xfrm>
            <a:off x="0" y="1141196"/>
            <a:ext cx="9180512" cy="401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8483" t="659" r="14206" b="89826"/>
          <a:stretch/>
        </p:blipFill>
        <p:spPr bwMode="auto">
          <a:xfrm>
            <a:off x="0" y="2379528"/>
            <a:ext cx="9165998" cy="401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3" descr="Рисунок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268760"/>
            <a:ext cx="9180512" cy="14108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09" name="Text Box 13"/>
          <p:cNvSpPr txBox="1">
            <a:spLocks noChangeArrowheads="1"/>
          </p:cNvSpPr>
          <p:nvPr/>
        </p:nvSpPr>
        <p:spPr bwMode="auto">
          <a:xfrm>
            <a:off x="-838200" y="2971800"/>
            <a:ext cx="9296400" cy="15081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9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anose="020F0502020204030204" pitchFamily="34" charset="0"/>
              </a:rPr>
              <a:t>Обсуждение</a:t>
            </a:r>
          </a:p>
        </p:txBody>
      </p:sp>
      <p:sp>
        <p:nvSpPr>
          <p:cNvPr id="4" name="Text Box 6"/>
          <p:cNvSpPr txBox="1">
            <a:spLocks noChangeArrowheads="1"/>
          </p:cNvSpPr>
          <p:nvPr/>
        </p:nvSpPr>
        <p:spPr bwMode="auto">
          <a:xfrm>
            <a:off x="0" y="-23204"/>
            <a:ext cx="9144000" cy="10525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  <a:defRPr/>
            </a:pPr>
            <a:r>
              <a:rPr lang="en-US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anose="020F0502020204030204" pitchFamily="34" charset="0"/>
              </a:rPr>
              <a:t>II</a:t>
            </a:r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anose="020F0502020204030204" pitchFamily="34" charset="0"/>
              </a:rPr>
              <a:t>  </a:t>
            </a:r>
            <a:r>
              <a:rPr lang="ru-RU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anose="020F0502020204030204" pitchFamily="34" charset="0"/>
              </a:rPr>
              <a:t>проект </a:t>
            </a:r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anose="020F0502020204030204" pitchFamily="34" charset="0"/>
              </a:rPr>
              <a:t>ОПСА «Исследования в </a:t>
            </a:r>
            <a:r>
              <a:rPr lang="ru-RU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anose="020F0502020204030204" pitchFamily="34" charset="0"/>
              </a:rPr>
              <a:t>сестринском деле» </a:t>
            </a:r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anose="020F0502020204030204" pitchFamily="34" charset="0"/>
              </a:rPr>
              <a:t>2013 </a:t>
            </a:r>
            <a:r>
              <a:rPr lang="ru-RU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anose="020F0502020204030204" pitchFamily="34" charset="0"/>
              </a:rPr>
              <a:t>– 2014 гг</a:t>
            </a:r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anose="020F0502020204030204" pitchFamily="34" charset="0"/>
              </a:rPr>
              <a:t>.</a:t>
            </a:r>
          </a:p>
          <a:p>
            <a:pPr algn="ctr">
              <a:lnSpc>
                <a:spcPct val="130000"/>
              </a:lnSpc>
              <a:defRPr/>
            </a:pPr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anose="020F0502020204030204" pitchFamily="34" charset="0"/>
              </a:rPr>
              <a:t>Защита сестринских исследований 14 марта 2014 г., г. Омск</a:t>
            </a:r>
            <a:endParaRPr lang="ru-RU" sz="2400" b="1" dirty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libri" panose="020F0502020204030204" pitchFamily="34" charset="0"/>
            </a:endParaRPr>
          </a:p>
        </p:txBody>
      </p:sp>
      <p:pic>
        <p:nvPicPr>
          <p:cNvPr id="1026" name="Picture 2" descr="C:\Users\Sveta\Desktop\micro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426168">
            <a:off x="5567789" y="4307551"/>
            <a:ext cx="3378637" cy="2669983"/>
          </a:xfrm>
          <a:prstGeom prst="rect">
            <a:avLst/>
          </a:prstGeom>
          <a:noFill/>
          <a:effectLst>
            <a:outerShdw blurRad="76200" dir="18900000" sy="23000" kx="-1200000" algn="bl" rotWithShape="0">
              <a:schemeClr val="bg1">
                <a:alpha val="20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8846" t="21330" r="15486" b="5046"/>
          <a:stretch/>
        </p:blipFill>
        <p:spPr bwMode="auto">
          <a:xfrm>
            <a:off x="-14514" y="-14514"/>
            <a:ext cx="9195026" cy="68870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8483" t="659" r="14206" b="89826"/>
          <a:stretch/>
        </p:blipFill>
        <p:spPr bwMode="auto">
          <a:xfrm>
            <a:off x="0" y="1141196"/>
            <a:ext cx="9180512" cy="401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8483" t="659" r="14206" b="89826"/>
          <a:stretch/>
        </p:blipFill>
        <p:spPr bwMode="auto">
          <a:xfrm>
            <a:off x="0" y="2379528"/>
            <a:ext cx="9165998" cy="401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3" descr="Рисунок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268760"/>
            <a:ext cx="9180512" cy="14108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09" name="Text Box 13"/>
          <p:cNvSpPr txBox="1">
            <a:spLocks noChangeArrowheads="1"/>
          </p:cNvSpPr>
          <p:nvPr/>
        </p:nvSpPr>
        <p:spPr bwMode="auto">
          <a:xfrm>
            <a:off x="-76200" y="3429000"/>
            <a:ext cx="9296400" cy="26314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55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anose="020F0502020204030204" pitchFamily="34" charset="0"/>
              </a:rPr>
              <a:t>Конкурс ОПСА </a:t>
            </a:r>
          </a:p>
          <a:p>
            <a:pPr algn="ctr">
              <a:defRPr/>
            </a:pPr>
            <a:r>
              <a:rPr lang="ru-RU" sz="55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anose="020F0502020204030204" pitchFamily="34" charset="0"/>
              </a:rPr>
              <a:t>«Лучшая исследовательская работа»</a:t>
            </a:r>
          </a:p>
        </p:txBody>
      </p:sp>
      <p:sp>
        <p:nvSpPr>
          <p:cNvPr id="4" name="Text Box 6"/>
          <p:cNvSpPr txBox="1">
            <a:spLocks noChangeArrowheads="1"/>
          </p:cNvSpPr>
          <p:nvPr/>
        </p:nvSpPr>
        <p:spPr bwMode="auto">
          <a:xfrm>
            <a:off x="0" y="-23204"/>
            <a:ext cx="9144000" cy="10525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  <a:defRPr/>
            </a:pPr>
            <a:r>
              <a:rPr lang="en-US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anose="020F0502020204030204" pitchFamily="34" charset="0"/>
              </a:rPr>
              <a:t>II</a:t>
            </a:r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anose="020F0502020204030204" pitchFamily="34" charset="0"/>
              </a:rPr>
              <a:t>  </a:t>
            </a:r>
            <a:r>
              <a:rPr lang="ru-RU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anose="020F0502020204030204" pitchFamily="34" charset="0"/>
              </a:rPr>
              <a:t>проект </a:t>
            </a:r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anose="020F0502020204030204" pitchFamily="34" charset="0"/>
              </a:rPr>
              <a:t>ОПСА «Исследования в </a:t>
            </a:r>
            <a:r>
              <a:rPr lang="ru-RU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anose="020F0502020204030204" pitchFamily="34" charset="0"/>
              </a:rPr>
              <a:t>сестринском деле» </a:t>
            </a:r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anose="020F0502020204030204" pitchFamily="34" charset="0"/>
              </a:rPr>
              <a:t>2013 </a:t>
            </a:r>
            <a:r>
              <a:rPr lang="ru-RU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anose="020F0502020204030204" pitchFamily="34" charset="0"/>
              </a:rPr>
              <a:t>– 2014 гг</a:t>
            </a:r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anose="020F0502020204030204" pitchFamily="34" charset="0"/>
              </a:rPr>
              <a:t>.</a:t>
            </a:r>
          </a:p>
          <a:p>
            <a:pPr algn="ctr">
              <a:lnSpc>
                <a:spcPct val="130000"/>
              </a:lnSpc>
              <a:defRPr/>
            </a:pPr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anose="020F0502020204030204" pitchFamily="34" charset="0"/>
              </a:rPr>
              <a:t>Защита сестринских исследований 14 марта 2014 г., г. Омск</a:t>
            </a:r>
            <a:endParaRPr lang="ru-RU" sz="2400" b="1" dirty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31547631"/>
      </p:ext>
    </p:extLst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602</TotalTime>
  <Words>58</Words>
  <Application>Microsoft Office PowerPoint</Application>
  <PresentationFormat>Экран (4:3)</PresentationFormat>
  <Paragraphs>7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Оформление по умолчанию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Sveta</cp:lastModifiedBy>
  <cp:revision>203</cp:revision>
  <cp:lastPrinted>1601-01-01T00:00:00Z</cp:lastPrinted>
  <dcterms:created xsi:type="dcterms:W3CDTF">1601-01-01T00:00:00Z</dcterms:created>
  <dcterms:modified xsi:type="dcterms:W3CDTF">2014-03-11T18:50:53Z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