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6" r:id="rId2"/>
    <p:sldId id="298" r:id="rId3"/>
    <p:sldId id="297" r:id="rId4"/>
    <p:sldId id="299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33CC"/>
    <a:srgbClr val="D1FFD1"/>
    <a:srgbClr val="E1FFE1"/>
    <a:srgbClr val="FFE5E5"/>
    <a:srgbClr val="FFF5EB"/>
    <a:srgbClr val="FFFDFB"/>
    <a:srgbClr val="CC0000"/>
    <a:srgbClr val="D9EDE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236" autoAdjust="0"/>
    <p:restoredTop sz="94660"/>
  </p:normalViewPr>
  <p:slideViewPr>
    <p:cSldViewPr>
      <p:cViewPr>
        <p:scale>
          <a:sx n="50" d="100"/>
          <a:sy n="50" d="100"/>
        </p:scale>
        <p:origin x="-1200" y="-5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F0277-ACCF-4699-B359-8C3EA67B0B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223B7-F365-4E5A-980B-C5071130BD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C0DCA-8816-4A13-990D-4FB8DE94F8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81148A-F725-4691-923C-10B4D2E7DD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3D6EF3-C785-497A-AB42-A430CA8664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CBE37-8F24-429F-BC98-BAE547DE68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3F438-2ABC-464E-BBE4-BB9B0F5CD7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A4C44-2DC1-46D3-88CE-931DA48B2E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0B82C-94B7-4B40-B334-71449AAD00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89387-5981-4ECF-8479-5856427A46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4CE1C6-5820-467E-9654-E38AC10376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9FB1156-1F44-4C2D-AD95-5CE4AE1C7C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4.gif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Прямоугольник 54"/>
          <p:cNvSpPr/>
          <p:nvPr/>
        </p:nvSpPr>
        <p:spPr>
          <a:xfrm>
            <a:off x="-26987" y="0"/>
            <a:ext cx="917098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-26988" y="0"/>
            <a:ext cx="9170987" cy="6858000"/>
          </a:xfrm>
          <a:prstGeom prst="rect">
            <a:avLst/>
          </a:prstGeom>
          <a:solidFill>
            <a:srgbClr val="92D05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1981200" y="2943761"/>
            <a:ext cx="536985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3 место</a:t>
            </a:r>
            <a:endParaRPr lang="ru-RU" sz="8000" b="1" i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3124200" y="4038599"/>
            <a:ext cx="2743200" cy="2667001"/>
            <a:chOff x="4800600" y="4114800"/>
            <a:chExt cx="2438400" cy="2438400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pic>
          <p:nvPicPr>
            <p:cNvPr id="27" name="Picture 2" descr="C:\Users\Sveta\Desktop\pobedy.png"/>
            <p:cNvPicPr>
              <a:picLocks noChangeAspect="1" noChangeArrowheads="1"/>
            </p:cNvPicPr>
            <p:nvPr/>
          </p:nvPicPr>
          <p:blipFill>
            <a:blip r:embed="rId2">
              <a:duotone>
                <a:prstClr val="black"/>
                <a:srgbClr val="FF9933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600" y="4114800"/>
              <a:ext cx="2438400" cy="243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Овал 27"/>
            <p:cNvSpPr/>
            <p:nvPr/>
          </p:nvSpPr>
          <p:spPr>
            <a:xfrm>
              <a:off x="5798296" y="5006598"/>
              <a:ext cx="416859" cy="381000"/>
            </a:xfrm>
            <a:prstGeom prst="ellipse">
              <a:avLst/>
            </a:prstGeom>
            <a:solidFill>
              <a:srgbClr val="CC0000"/>
            </a:solidFill>
            <a:ln>
              <a:solidFill>
                <a:srgbClr val="CC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5715001" y="4924422"/>
              <a:ext cx="596152" cy="533400"/>
            </a:xfrm>
            <a:prstGeom prst="ellipse">
              <a:avLst/>
            </a:prstGeom>
            <a:noFill/>
            <a:ln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Text Box 6"/>
            <p:cNvSpPr txBox="1">
              <a:spLocks noChangeArrowheads="1"/>
            </p:cNvSpPr>
            <p:nvPr/>
          </p:nvSpPr>
          <p:spPr bwMode="auto">
            <a:xfrm>
              <a:off x="5751793" y="4982692"/>
              <a:ext cx="536014" cy="436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2500" b="1" dirty="0">
                  <a:solidFill>
                    <a:schemeClr val="bg1"/>
                  </a:solidFill>
                  <a:latin typeface="Calibri" panose="020F0502020204030204" pitchFamily="34" charset="0"/>
                </a:rPr>
                <a:t>3</a:t>
              </a:r>
              <a:endParaRPr lang="ru-RU" sz="2500" b="1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</p:grpSp>
      <p:pic>
        <p:nvPicPr>
          <p:cNvPr id="33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460" y="4519467"/>
            <a:ext cx="338418" cy="33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965" y="6028810"/>
            <a:ext cx="338418" cy="33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4501" y="4777621"/>
            <a:ext cx="338418" cy="33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017" y="5280720"/>
            <a:ext cx="338418" cy="33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3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951379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4050" y="-1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veta\Desktop\de5a8d9a29498e0c01a34297d66d309e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912" y="3656165"/>
            <a:ext cx="966788" cy="687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Sveta\Desktop\fbf59e0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30" y="-76200"/>
            <a:ext cx="2924130" cy="2989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516" y="1678641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516" y="3316545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6" descr="C:\Users\Sveta\Desktop\de5a8d9a29498e0c01a34297d66d309e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19200" y="3621251"/>
            <a:ext cx="966788" cy="687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7" descr="C:\Users\Sveta\Desktop\fbf59e0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28530" y="3955167"/>
            <a:ext cx="2924130" cy="2989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7" descr="C:\Users\Sveta\Desktop\fbf59e0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6248400" y="3970147"/>
            <a:ext cx="2924130" cy="2989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7" descr="C:\Users\Sveta\Desktop\fbf59e0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48400" y="-76200"/>
            <a:ext cx="2924130" cy="2989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 Box 6"/>
          <p:cNvSpPr txBox="1">
            <a:spLocks noChangeArrowheads="1"/>
          </p:cNvSpPr>
          <p:nvPr/>
        </p:nvSpPr>
        <p:spPr bwMode="auto">
          <a:xfrm>
            <a:off x="799910" y="351472"/>
            <a:ext cx="773449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9000" b="1" i="1" dirty="0" smtClean="0">
                <a:solidFill>
                  <a:srgbClr val="CC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Monotype Corsiva" panose="03010101010201010101" pitchFamily="66" charset="0"/>
              </a:rPr>
              <a:t>Поздравляем!!!</a:t>
            </a:r>
            <a:endParaRPr lang="ru-RU" sz="9000" b="1" i="1" dirty="0">
              <a:solidFill>
                <a:srgbClr val="CC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Monotype Corsiva" panose="03010101010201010101" pitchFamily="66" charset="0"/>
            </a:endParaRPr>
          </a:p>
        </p:txBody>
      </p:sp>
      <p:pic>
        <p:nvPicPr>
          <p:cNvPr id="44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499" y="5929078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82" y="6162160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3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379879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8608" y="5929078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108" y="4606742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0" y="1828800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Конкурс ОПСА </a:t>
            </a:r>
          </a:p>
          <a:p>
            <a:pPr algn="ctr">
              <a:defRPr/>
            </a:pPr>
            <a:r>
              <a:rPr lang="ru-RU" sz="40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«Лучшая исследовательская работа»!</a:t>
            </a:r>
            <a:endParaRPr lang="ru-RU" sz="4000" b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29147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-46453" y="0"/>
            <a:ext cx="917098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-26988" y="0"/>
            <a:ext cx="9170987" cy="6858000"/>
          </a:xfrm>
          <a:prstGeom prst="rect">
            <a:avLst/>
          </a:prstGeom>
          <a:solidFill>
            <a:srgbClr val="FFE5E5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6"/>
          <p:cNvGrpSpPr/>
          <p:nvPr/>
        </p:nvGrpSpPr>
        <p:grpSpPr>
          <a:xfrm>
            <a:off x="3352800" y="4267200"/>
            <a:ext cx="2438400" cy="2438400"/>
            <a:chOff x="1066800" y="4114800"/>
            <a:chExt cx="2438400" cy="2438400"/>
          </a:xfrm>
        </p:grpSpPr>
        <p:pic>
          <p:nvPicPr>
            <p:cNvPr id="2" name="Picture 2" descr="C:\Users\Sveta\Desktop\pobedy.png"/>
            <p:cNvPicPr>
              <a:picLocks noChangeAspect="1" noChangeArrowheads="1"/>
            </p:cNvPicPr>
            <p:nvPr/>
          </p:nvPicPr>
          <p:blipFill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4114800"/>
              <a:ext cx="2438400" cy="243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Овал 3"/>
            <p:cNvSpPr/>
            <p:nvPr/>
          </p:nvSpPr>
          <p:spPr>
            <a:xfrm>
              <a:off x="2064496" y="5003800"/>
              <a:ext cx="416859" cy="381000"/>
            </a:xfrm>
            <a:prstGeom prst="ellipse">
              <a:avLst/>
            </a:prstGeom>
            <a:solidFill>
              <a:srgbClr val="CC0000"/>
            </a:solidFill>
            <a:ln>
              <a:solidFill>
                <a:srgbClr val="CC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1981201" y="4921624"/>
              <a:ext cx="596152" cy="533400"/>
            </a:xfrm>
            <a:prstGeom prst="ellipse">
              <a:avLst/>
            </a:prstGeom>
            <a:noFill/>
            <a:ln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1998943" y="4953000"/>
              <a:ext cx="536014" cy="477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2500" b="1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2</a:t>
              </a:r>
              <a:endParaRPr lang="ru-RU" sz="2500" b="1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981200" y="3019961"/>
            <a:ext cx="536985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2 место</a:t>
            </a:r>
            <a:endParaRPr lang="ru-RU" sz="8000" b="1" i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11" name="Picture 6" descr="C:\Users\Sveta\Desktop\de5a8d9a29498e0c01a34297d66d309e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733800"/>
            <a:ext cx="966788" cy="687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C:\Users\Sveta\Desktop\de5a8d9a29498e0c01a34297d66d309e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471612" y="3656165"/>
            <a:ext cx="966788" cy="687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759" y="4595667"/>
            <a:ext cx="338418" cy="33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264" y="6105010"/>
            <a:ext cx="338418" cy="33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853821"/>
            <a:ext cx="338418" cy="33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316" y="5356920"/>
            <a:ext cx="338418" cy="33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Sveta\Desktop\ilsiirleri.pn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630073"/>
            <a:ext cx="3132553" cy="2456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Sveta\Desktop\ilsiirleri.pn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76200" y="4630073"/>
            <a:ext cx="3132553" cy="2456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:\Users\Sveta\Desktop\ilsiirleri.pn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-84553" y="-228600"/>
            <a:ext cx="3132553" cy="2456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C:\Users\Sveta\Desktop\ilsiirleri.pn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6019800" y="-152400"/>
            <a:ext cx="3132553" cy="2456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799910" y="503872"/>
            <a:ext cx="773449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9000" b="1" i="1" dirty="0" smtClean="0">
                <a:solidFill>
                  <a:srgbClr val="CC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Monotype Corsiva" panose="03010101010201010101" pitchFamily="66" charset="0"/>
              </a:rPr>
              <a:t>Поздравляем!!!</a:t>
            </a:r>
            <a:endParaRPr lang="ru-RU" sz="9000" b="1" i="1" dirty="0">
              <a:solidFill>
                <a:srgbClr val="CC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Monotype Corsiva" panose="03010101010201010101" pitchFamily="66" charset="0"/>
            </a:endParaRPr>
          </a:p>
        </p:txBody>
      </p:sp>
      <p:pic>
        <p:nvPicPr>
          <p:cNvPr id="2051" name="Picture 3" descr="C:\Users\Sveta\Desktop\8cc6aab9e36c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52864">
            <a:off x="275193" y="3826021"/>
            <a:ext cx="1096407" cy="985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Sveta\Desktop\8cc6aab9e36c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315519">
            <a:off x="-135108" y="2774834"/>
            <a:ext cx="1096407" cy="985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C:\Users\Sveta\Desktop\8cc6aab9e36c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215228">
            <a:off x="93491" y="1597494"/>
            <a:ext cx="1096407" cy="985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Users\Sveta\Desktop\8cc6aab9e36c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47136" flipH="1">
            <a:off x="7894908" y="3760590"/>
            <a:ext cx="1096407" cy="985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C:\Users\Sveta\Desktop\8cc6aab9e36c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84481" flipH="1">
            <a:off x="8030301" y="2622434"/>
            <a:ext cx="1096407" cy="985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C:\Users\Sveta\Desktop\8cc6aab9e36c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84772" flipH="1">
            <a:off x="7655878" y="1532063"/>
            <a:ext cx="1096407" cy="985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0" y="1800761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Конкурс ОПСА </a:t>
            </a:r>
          </a:p>
          <a:p>
            <a:pPr algn="ctr">
              <a:defRPr/>
            </a:pPr>
            <a:r>
              <a:rPr lang="ru-RU" sz="40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«Лучшая исследовательская работа»!</a:t>
            </a:r>
            <a:endParaRPr lang="ru-RU" sz="4000" b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pic>
        <p:nvPicPr>
          <p:cNvPr id="30" name="Picture 3" descr="C:\Users\Sveta\Desktop\8cc6aab9e36c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8152">
            <a:off x="4300232" y="-25777"/>
            <a:ext cx="1096407" cy="985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516" y="1678641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4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951379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4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379879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499" y="5929078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82" y="6162160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2938761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-26987" y="-5031"/>
            <a:ext cx="9170987" cy="6858000"/>
          </a:xfrm>
          <a:prstGeom prst="rect">
            <a:avLst/>
          </a:prstGeom>
          <a:solidFill>
            <a:srgbClr val="D9ED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9" name="Группа 18"/>
          <p:cNvGrpSpPr/>
          <p:nvPr/>
        </p:nvGrpSpPr>
        <p:grpSpPr>
          <a:xfrm>
            <a:off x="3411815" y="3962400"/>
            <a:ext cx="2438400" cy="2438400"/>
            <a:chOff x="3411815" y="3962400"/>
            <a:chExt cx="2438400" cy="2438400"/>
          </a:xfrm>
        </p:grpSpPr>
        <p:pic>
          <p:nvPicPr>
            <p:cNvPr id="2" name="Picture 2" descr="C:\Users\Sveta\Desktop\pobedy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1815" y="3962400"/>
              <a:ext cx="2438400" cy="243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Овал 5"/>
            <p:cNvSpPr/>
            <p:nvPr/>
          </p:nvSpPr>
          <p:spPr>
            <a:xfrm>
              <a:off x="4413433" y="4852184"/>
              <a:ext cx="416859" cy="381000"/>
            </a:xfrm>
            <a:prstGeom prst="ellipse">
              <a:avLst/>
            </a:prstGeom>
            <a:solidFill>
              <a:srgbClr val="CC0000"/>
            </a:solidFill>
            <a:ln>
              <a:solidFill>
                <a:srgbClr val="CC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4330138" y="4770008"/>
              <a:ext cx="596152" cy="533400"/>
            </a:xfrm>
            <a:prstGeom prst="ellipse">
              <a:avLst/>
            </a:prstGeom>
            <a:noFill/>
            <a:ln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4333875" y="4791075"/>
              <a:ext cx="536014" cy="477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2500" b="1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1</a:t>
              </a:r>
              <a:endParaRPr lang="ru-RU" sz="2500" b="1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</p:grpSp>
      <p:pic>
        <p:nvPicPr>
          <p:cNvPr id="10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260" y="4481456"/>
            <a:ext cx="338418" cy="33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765" y="5990799"/>
            <a:ext cx="338418" cy="33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301" y="4739610"/>
            <a:ext cx="338418" cy="33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9817" y="5242709"/>
            <a:ext cx="338418" cy="33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1981200" y="2743200"/>
            <a:ext cx="536985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1 место</a:t>
            </a:r>
            <a:endParaRPr lang="ru-RU" sz="8000" b="1" i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0" y="1419761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Конкурс ОПСА </a:t>
            </a:r>
          </a:p>
          <a:p>
            <a:pPr algn="ctr">
              <a:defRPr/>
            </a:pPr>
            <a:r>
              <a:rPr lang="ru-RU" sz="40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«Лучшая исследовательская работа»!</a:t>
            </a:r>
            <a:endParaRPr lang="ru-RU" sz="4000" b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pic>
        <p:nvPicPr>
          <p:cNvPr id="17" name="Picture 6" descr="C:\Users\Sveta\Desktop\de5a8d9a29498e0c01a34297d66d309e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912" y="3463914"/>
            <a:ext cx="966788" cy="687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C:\Users\Sveta\Desktop\de5a8d9a29498e0c01a34297d66d309e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19200" y="3619589"/>
            <a:ext cx="966788" cy="687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C:\Users\Sveta\Desktop\ramka_14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-1"/>
            <a:ext cx="9170987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799910" y="-105728"/>
            <a:ext cx="773449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9000" b="1" i="1" dirty="0" smtClean="0">
                <a:solidFill>
                  <a:srgbClr val="CC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Monotype Corsiva" panose="03010101010201010101" pitchFamily="66" charset="0"/>
              </a:rPr>
              <a:t>Поздравляем!!!</a:t>
            </a:r>
            <a:endParaRPr lang="ru-RU" sz="9000" b="1" i="1" dirty="0">
              <a:solidFill>
                <a:srgbClr val="CC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Monotype Corsiva" panose="03010101010201010101" pitchFamily="66" charset="0"/>
            </a:endParaRPr>
          </a:p>
        </p:txBody>
      </p:sp>
      <p:pic>
        <p:nvPicPr>
          <p:cNvPr id="25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516" y="1678641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3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379879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499" y="5929078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82" y="6162160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2938761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veta\Desktop\362793-4000x26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26"/>
            <a:ext cx="9144000" cy="6840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152400" y="228600"/>
            <a:ext cx="87630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5000" b="1" dirty="0" smtClean="0">
                <a:solidFill>
                  <a:srgbClr val="003399"/>
                </a:solidFill>
                <a:latin typeface="Calibri" panose="020F0502020204030204" pitchFamily="34" charset="0"/>
              </a:rPr>
              <a:t>Поздравляем </a:t>
            </a:r>
          </a:p>
          <a:p>
            <a:pPr>
              <a:defRPr/>
            </a:pPr>
            <a:r>
              <a:rPr lang="ru-RU" sz="5000" b="1" dirty="0" smtClean="0">
                <a:solidFill>
                  <a:srgbClr val="003399"/>
                </a:solidFill>
                <a:latin typeface="Calibri" panose="020F0502020204030204" pitchFamily="34" charset="0"/>
              </a:rPr>
              <a:t>с </a:t>
            </a:r>
            <a:r>
              <a:rPr lang="ru-RU" sz="5000" b="1" dirty="0" smtClean="0">
                <a:solidFill>
                  <a:srgbClr val="003399"/>
                </a:solidFill>
                <a:latin typeface="Calibri" panose="020F0502020204030204" pitchFamily="34" charset="0"/>
              </a:rPr>
              <a:t>победой в конкурсе ОПСА</a:t>
            </a:r>
          </a:p>
          <a:p>
            <a:pPr>
              <a:defRPr/>
            </a:pPr>
            <a:r>
              <a:rPr lang="ru-RU" sz="5000" b="1" dirty="0" smtClean="0">
                <a:solidFill>
                  <a:srgbClr val="003399"/>
                </a:solidFill>
                <a:latin typeface="Calibri" panose="020F0502020204030204" pitchFamily="34" charset="0"/>
              </a:rPr>
              <a:t> «Лучшая исследовательская работа»!</a:t>
            </a:r>
            <a:endParaRPr lang="ru-RU" sz="5000" b="1" dirty="0">
              <a:solidFill>
                <a:srgbClr val="003399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 descr="C:\Users\Sveta\Desktop\cyber-risk-management-award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600"/>
          <a:stretch/>
        </p:blipFill>
        <p:spPr bwMode="auto">
          <a:xfrm>
            <a:off x="-152400" y="3843758"/>
            <a:ext cx="3733800" cy="293804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C:\Users\Sveta\Desktop\f1edd74c7ce29740b80b6093d77b560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900" y="5154706"/>
            <a:ext cx="1333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C:\Users\Sveta\Desktop\f1edd74c7ce29740b80b6093d77b560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00900" y="5154706"/>
            <a:ext cx="1333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 descr="C:\Users\Sveta\Desktop\f1edd74c7ce29740b80b6093d77b560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00" y="5181600"/>
            <a:ext cx="1333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 descr="C:\Users\Sveta\Desktop\f1edd74c7ce29740b80b6093d77b560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141259"/>
            <a:ext cx="1333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5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516" y="1678641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5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379879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499" y="5929078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5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82" y="6162160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5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1900" y="3283278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5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150" y="379879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5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650" y="4267200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5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4323229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5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650" y="3956937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0989041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703</TotalTime>
  <Words>48</Words>
  <Application>Microsoft Office PowerPoint</Application>
  <PresentationFormat>Экран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Sveta</cp:lastModifiedBy>
  <cp:revision>231</cp:revision>
  <cp:lastPrinted>1601-01-01T00:00:00Z</cp:lastPrinted>
  <dcterms:created xsi:type="dcterms:W3CDTF">1601-01-01T00:00:00Z</dcterms:created>
  <dcterms:modified xsi:type="dcterms:W3CDTF">2014-03-11T17:54:11Z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