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B"/>
    <a:srgbClr val="FFE6CD"/>
    <a:srgbClr val="FF9933"/>
    <a:srgbClr val="FF3399"/>
    <a:srgbClr val="FFD9BD"/>
    <a:srgbClr val="DE8400"/>
    <a:srgbClr val="FFFF99"/>
    <a:srgbClr val="D9EDEF"/>
    <a:srgbClr val="A40000"/>
    <a:srgbClr val="FFEA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 varScale="1">
        <p:scale>
          <a:sx n="69" d="100"/>
          <a:sy n="69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46" t="21330" r="15486" b="5046"/>
          <a:stretch/>
        </p:blipFill>
        <p:spPr bwMode="auto">
          <a:xfrm>
            <a:off x="-14514" y="-14514"/>
            <a:ext cx="9195026" cy="688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1141196"/>
            <a:ext cx="9180512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2379528"/>
            <a:ext cx="9165998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80512" cy="141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-76200" y="3151525"/>
            <a:ext cx="9296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Дискуссия. </a:t>
            </a:r>
          </a:p>
          <a:p>
            <a:pPr algn="ctr">
              <a:defRPr/>
            </a:pPr>
            <a:r>
              <a:rPr lang="ru-RU" sz="5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Подведение итогов конкурса</a:t>
            </a:r>
          </a:p>
          <a:p>
            <a:pPr algn="ctr">
              <a:defRPr/>
            </a:pPr>
            <a:r>
              <a:rPr lang="ru-RU" sz="5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«Лучшая исследовательская работа»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-23204"/>
            <a:ext cx="914400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II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проект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ОПСА «Исследования 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сестринском деле»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2013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– 2014 гг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.</a:t>
            </a:r>
          </a:p>
          <a:p>
            <a:pPr algn="ctr">
              <a:lnSpc>
                <a:spcPct val="130000"/>
              </a:lnSpc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Защита сестринских исследований 14 марта 2014 г., г. Омск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35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203</cp:revision>
  <cp:lastPrinted>1601-01-01T00:00:00Z</cp:lastPrinted>
  <dcterms:created xsi:type="dcterms:W3CDTF">1601-01-01T00:00:00Z</dcterms:created>
  <dcterms:modified xsi:type="dcterms:W3CDTF">2014-03-11T18:46:23Z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