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5EB"/>
    <a:srgbClr val="FFE6CD"/>
    <a:srgbClr val="FF9933"/>
    <a:srgbClr val="FF3399"/>
    <a:srgbClr val="FFD9BD"/>
    <a:srgbClr val="DE8400"/>
    <a:srgbClr val="FFFF99"/>
    <a:srgbClr val="D9EDEF"/>
    <a:srgbClr val="A40000"/>
    <a:srgbClr val="FFEA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36" autoAdjust="0"/>
    <p:restoredTop sz="94660"/>
  </p:normalViewPr>
  <p:slideViewPr>
    <p:cSldViewPr>
      <p:cViewPr varScale="1">
        <p:scale>
          <a:sx n="71" d="100"/>
          <a:sy n="71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F0277-ACCF-4699-B359-8C3EA67B0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223B7-F365-4E5A-980B-C5071130BD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C0DCA-8816-4A13-990D-4FB8DE94F8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81148A-F725-4691-923C-10B4D2E7DD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D6EF3-C785-497A-AB42-A430CA866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CBE37-8F24-429F-BC98-BAE547DE68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3F438-2ABC-464E-BBE4-BB9B0F5CD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A4C44-2DC1-46D3-88CE-931DA48B2E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0B82C-94B7-4B40-B334-71449AAD00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89387-5981-4ECF-8479-5856427A46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CE1C6-5820-467E-9654-E38AC10376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9FB1156-1F44-4C2D-AD95-5CE4AE1C7C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1206530827_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204"/>
            <a:ext cx="9144000" cy="6881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0" y="1752600"/>
            <a:ext cx="9144000" cy="2723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7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Поздравляем </a:t>
            </a:r>
          </a:p>
          <a:p>
            <a:pPr algn="ctr">
              <a:defRPr/>
            </a:pPr>
            <a:r>
              <a:rPr lang="ru-RU" sz="57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с успешной защитой сестринских исследований!</a:t>
            </a:r>
            <a:endParaRPr lang="ru-RU" sz="57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1033" name="Picture 9" descr="C:\Users\Sveta\Desktop\f1edd74c7ce29740b80b6093d77b560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5257800"/>
            <a:ext cx="1333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C:\Users\Sveta\Desktop\f1edd74c7ce29740b80b6093d77b560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96100" y="5257800"/>
            <a:ext cx="1333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" descr="C:\Users\Sveta\Desktop\f1edd74c7ce29740b80b6093d77b560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5284694"/>
            <a:ext cx="1333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9" descr="C:\Users\Sveta\Desktop\f1edd74c7ce29740b80b6093d77b560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032" y="5244353"/>
            <a:ext cx="1333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5759" y="2261347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516" y="1678641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516" y="3316545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737347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5447" y="3022623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4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951379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4"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13472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4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382" y="186578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100" y="1267385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658" y="282948"/>
            <a:ext cx="554691" cy="554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700" y="4838700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900" y="3336388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C:\Users\Sveta\Desktop\553e1ffcde34dd1afc06abb266ef1e2a.gif"/>
          <p:cNvPicPr>
            <a:picLocks noChangeAspect="1" noChangeArrowheads="1" noCrop="1"/>
          </p:cNvPicPr>
          <p:nvPr/>
        </p:nvPicPr>
        <p:blipFill>
          <a:blip r:embed="rId4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4533900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626</TotalTime>
  <Words>7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Оформление по умолчанию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Sveta</cp:lastModifiedBy>
  <cp:revision>206</cp:revision>
  <cp:lastPrinted>1601-01-01T00:00:00Z</cp:lastPrinted>
  <dcterms:created xsi:type="dcterms:W3CDTF">1601-01-01T00:00:00Z</dcterms:created>
  <dcterms:modified xsi:type="dcterms:W3CDTF">2014-03-11T16:36:11Z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