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46"/>
  </p:notesMasterIdLst>
  <p:sldIdLst>
    <p:sldId id="256" r:id="rId6"/>
    <p:sldId id="266" r:id="rId7"/>
    <p:sldId id="262" r:id="rId8"/>
    <p:sldId id="258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5" r:id="rId17"/>
    <p:sldId id="292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8" r:id="rId30"/>
    <p:sldId id="289" r:id="rId31"/>
    <p:sldId id="290" r:id="rId32"/>
    <p:sldId id="291" r:id="rId33"/>
    <p:sldId id="293" r:id="rId34"/>
    <p:sldId id="294" r:id="rId35"/>
    <p:sldId id="295" r:id="rId36"/>
    <p:sldId id="296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50" autoAdjust="0"/>
    <p:restoredTop sz="98387" autoAdjust="0"/>
  </p:normalViewPr>
  <p:slideViewPr>
    <p:cSldViewPr>
      <p:cViewPr>
        <p:scale>
          <a:sx n="50" d="100"/>
          <a:sy n="50" d="100"/>
        </p:scale>
        <p:origin x="-1566" y="-480"/>
      </p:cViewPr>
      <p:guideLst>
        <p:guide orient="horz" pos="2160"/>
        <p:guide pos="288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28F465-1AD9-4F0F-9C9F-1F52CA8005C9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0F5D7-EA49-4D94-89A3-D96B78C0D4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618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0F5D7-EA49-4D94-89A3-D96B78C0D456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42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50113"/>
      </p:ext>
    </p:extLst>
  </p:cSld>
  <p:clrMapOvr>
    <a:masterClrMapping/>
  </p:clrMapOvr>
  <p:transition spd="slow" advClick="0" advTm="4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477098"/>
      </p:ext>
    </p:extLst>
  </p:cSld>
  <p:clrMapOvr>
    <a:masterClrMapping/>
  </p:clrMapOvr>
  <p:transition spd="slow" advClick="0" advTm="4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546203"/>
      </p:ext>
    </p:extLst>
  </p:cSld>
  <p:clrMapOvr>
    <a:masterClrMapping/>
  </p:clrMapOvr>
  <p:transition spd="slow" advClick="0" advTm="4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042393"/>
      </p:ext>
    </p:extLst>
  </p:cSld>
  <p:clrMapOvr>
    <a:masterClrMapping/>
  </p:clrMapOvr>
  <p:transition spd="slow" advClick="0" advTm="400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34420"/>
      </p:ext>
    </p:extLst>
  </p:cSld>
  <p:clrMapOvr>
    <a:masterClrMapping/>
  </p:clrMapOvr>
  <p:transition spd="slow" advClick="0" advTm="400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876797"/>
      </p:ext>
    </p:extLst>
  </p:cSld>
  <p:clrMapOvr>
    <a:masterClrMapping/>
  </p:clrMapOvr>
  <p:transition spd="slow" advClick="0" advTm="400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259735"/>
      </p:ext>
    </p:extLst>
  </p:cSld>
  <p:clrMapOvr>
    <a:masterClrMapping/>
  </p:clrMapOvr>
  <p:transition spd="slow" advClick="0" advTm="4000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593615"/>
      </p:ext>
    </p:extLst>
  </p:cSld>
  <p:clrMapOvr>
    <a:masterClrMapping/>
  </p:clrMapOvr>
  <p:transition spd="slow" advClick="0" advTm="4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520980"/>
      </p:ext>
    </p:extLst>
  </p:cSld>
  <p:clrMapOvr>
    <a:masterClrMapping/>
  </p:clrMapOvr>
  <p:transition spd="slow" advClick="0" advTm="400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368787"/>
      </p:ext>
    </p:extLst>
  </p:cSld>
  <p:clrMapOvr>
    <a:masterClrMapping/>
  </p:clrMapOvr>
  <p:transition spd="slow" advClick="0" advTm="4000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994737"/>
      </p:ext>
    </p:extLst>
  </p:cSld>
  <p:clrMapOvr>
    <a:masterClrMapping/>
  </p:clrMapOvr>
  <p:transition spd="slow" advClick="0" advTm="4000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683777"/>
      </p:ext>
    </p:extLst>
  </p:cSld>
  <p:clrMapOvr>
    <a:masterClrMapping/>
  </p:clrMapOvr>
  <p:transition spd="slow" advClick="0" advTm="4000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386097"/>
      </p:ext>
    </p:extLst>
  </p:cSld>
  <p:clrMapOvr>
    <a:masterClrMapping/>
  </p:clrMapOvr>
  <p:transition spd="slow" advClick="0" advTm="4000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66733"/>
      </p:ext>
    </p:extLst>
  </p:cSld>
  <p:clrMapOvr>
    <a:masterClrMapping/>
  </p:clrMapOvr>
  <p:transition spd="slow" advClick="0" advTm="4000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189869"/>
      </p:ext>
    </p:extLst>
  </p:cSld>
  <p:clrMapOvr>
    <a:masterClrMapping/>
  </p:clrMapOvr>
  <p:transition spd="slow" advClick="0" advTm="4000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96229"/>
      </p:ext>
    </p:extLst>
  </p:cSld>
  <p:clrMapOvr>
    <a:masterClrMapping/>
  </p:clrMapOvr>
  <p:transition spd="slow" advClick="0" advTm="4000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306955"/>
      </p:ext>
    </p:extLst>
  </p:cSld>
  <p:clrMapOvr>
    <a:masterClrMapping/>
  </p:clrMapOvr>
  <p:transition spd="slow" advClick="0" advTm="4000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15295"/>
      </p:ext>
    </p:extLst>
  </p:cSld>
  <p:clrMapOvr>
    <a:masterClrMapping/>
  </p:clrMapOvr>
  <p:transition spd="slow" advClick="0" advTm="4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30988"/>
      </p:ext>
    </p:extLst>
  </p:cSld>
  <p:clrMapOvr>
    <a:masterClrMapping/>
  </p:clrMapOvr>
  <p:transition spd="slow" advClick="0" advTm="4000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285396"/>
      </p:ext>
    </p:extLst>
  </p:cSld>
  <p:clrMapOvr>
    <a:masterClrMapping/>
  </p:clrMapOvr>
  <p:transition spd="slow" advClick="0" advTm="4000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515388"/>
      </p:ext>
    </p:extLst>
  </p:cSld>
  <p:clrMapOvr>
    <a:masterClrMapping/>
  </p:clrMapOvr>
  <p:transition spd="slow" advClick="0" advTm="4000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704741"/>
      </p:ext>
    </p:extLst>
  </p:cSld>
  <p:clrMapOvr>
    <a:masterClrMapping/>
  </p:clrMapOvr>
  <p:transition spd="slow" advClick="0" advTm="4000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683777"/>
      </p:ext>
    </p:extLst>
  </p:cSld>
  <p:clrMapOvr>
    <a:masterClrMapping/>
  </p:clrMapOvr>
  <p:transition spd="slow" advClick="0" advTm="4000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386097"/>
      </p:ext>
    </p:extLst>
  </p:cSld>
  <p:clrMapOvr>
    <a:masterClrMapping/>
  </p:clrMapOvr>
  <p:transition spd="slow" advClick="0" advTm="4000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66733"/>
      </p:ext>
    </p:extLst>
  </p:cSld>
  <p:clrMapOvr>
    <a:masterClrMapping/>
  </p:clrMapOvr>
  <p:transition spd="slow" advClick="0" advTm="4000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189869"/>
      </p:ext>
    </p:extLst>
  </p:cSld>
  <p:clrMapOvr>
    <a:masterClrMapping/>
  </p:clrMapOvr>
  <p:transition spd="slow" advClick="0" advTm="4000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96229"/>
      </p:ext>
    </p:extLst>
  </p:cSld>
  <p:clrMapOvr>
    <a:masterClrMapping/>
  </p:clrMapOvr>
  <p:transition spd="slow" advClick="0" advTm="4000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306955"/>
      </p:ext>
    </p:extLst>
  </p:cSld>
  <p:clrMapOvr>
    <a:masterClrMapping/>
  </p:clrMapOvr>
  <p:transition spd="slow" advClick="0" advTm="4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15295"/>
      </p:ext>
    </p:extLst>
  </p:cSld>
  <p:clrMapOvr>
    <a:masterClrMapping/>
  </p:clrMapOvr>
  <p:transition spd="slow" advClick="0" advTm="4000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30988"/>
      </p:ext>
    </p:extLst>
  </p:cSld>
  <p:clrMapOvr>
    <a:masterClrMapping/>
  </p:clrMapOvr>
  <p:transition spd="slow" advClick="0" advTm="4000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285396"/>
      </p:ext>
    </p:extLst>
  </p:cSld>
  <p:clrMapOvr>
    <a:masterClrMapping/>
  </p:clrMapOvr>
  <p:transition spd="slow" advClick="0" advTm="4000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515388"/>
      </p:ext>
    </p:extLst>
  </p:cSld>
  <p:clrMapOvr>
    <a:masterClrMapping/>
  </p:clrMapOvr>
  <p:transition spd="slow" advClick="0" advTm="4000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704741"/>
      </p:ext>
    </p:extLst>
  </p:cSld>
  <p:clrMapOvr>
    <a:masterClrMapping/>
  </p:clrMapOvr>
  <p:transition spd="slow" advClick="0" advTm="4000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656767"/>
      </p:ext>
    </p:extLst>
  </p:cSld>
  <p:clrMapOvr>
    <a:masterClrMapping/>
  </p:clrMapOvr>
  <p:transition spd="slow" advClick="0" advTm="4000">
    <p:wip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680169"/>
      </p:ext>
    </p:extLst>
  </p:cSld>
  <p:clrMapOvr>
    <a:masterClrMapping/>
  </p:clrMapOvr>
  <p:transition spd="slow" advClick="0" advTm="4000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34490"/>
      </p:ext>
    </p:extLst>
  </p:cSld>
  <p:clrMapOvr>
    <a:masterClrMapping/>
  </p:clrMapOvr>
  <p:transition spd="slow" advClick="0" advTm="4000"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845982"/>
      </p:ext>
    </p:extLst>
  </p:cSld>
  <p:clrMapOvr>
    <a:masterClrMapping/>
  </p:clrMapOvr>
  <p:transition spd="slow" advClick="0" advTm="4000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814747"/>
      </p:ext>
    </p:extLst>
  </p:cSld>
  <p:clrMapOvr>
    <a:masterClrMapping/>
  </p:clrMapOvr>
  <p:transition spd="slow" advClick="0" advTm="4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958734"/>
      </p:ext>
    </p:extLst>
  </p:cSld>
  <p:clrMapOvr>
    <a:masterClrMapping/>
  </p:clrMapOvr>
  <p:transition spd="slow" advClick="0" advTm="4000"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236566"/>
      </p:ext>
    </p:extLst>
  </p:cSld>
  <p:clrMapOvr>
    <a:masterClrMapping/>
  </p:clrMapOvr>
  <p:transition spd="slow" advClick="0" advTm="4000"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76304"/>
      </p:ext>
    </p:extLst>
  </p:cSld>
  <p:clrMapOvr>
    <a:masterClrMapping/>
  </p:clrMapOvr>
  <p:transition spd="slow" advClick="0" advTm="4000">
    <p:wip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11911"/>
      </p:ext>
    </p:extLst>
  </p:cSld>
  <p:clrMapOvr>
    <a:masterClrMapping/>
  </p:clrMapOvr>
  <p:transition spd="slow" advClick="0" advTm="4000">
    <p:wip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096094"/>
      </p:ext>
    </p:extLst>
  </p:cSld>
  <p:clrMapOvr>
    <a:masterClrMapping/>
  </p:clrMapOvr>
  <p:transition spd="slow" advClick="0" advTm="4000">
    <p:wip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760728"/>
      </p:ext>
    </p:extLst>
  </p:cSld>
  <p:clrMapOvr>
    <a:masterClrMapping/>
  </p:clrMapOvr>
  <p:transition spd="slow" advClick="0" advTm="4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4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4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67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4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86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4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86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Click="0" advTm="4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67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 advClick="0" advTm="4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46" t="21330" r="15486" b="5046"/>
          <a:stretch/>
        </p:blipFill>
        <p:spPr bwMode="auto">
          <a:xfrm>
            <a:off x="-14514" y="-14514"/>
            <a:ext cx="9195026" cy="688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3028890"/>
            <a:ext cx="302433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600" b="1" dirty="0" smtClean="0">
                <a:solidFill>
                  <a:schemeClr val="bg1"/>
                </a:solidFill>
              </a:rPr>
              <a:t>II </a:t>
            </a:r>
            <a:r>
              <a:rPr lang="ru-RU" sz="4600" b="1" dirty="0" smtClean="0">
                <a:solidFill>
                  <a:schemeClr val="bg1"/>
                </a:solidFill>
              </a:rPr>
              <a:t>проект</a:t>
            </a:r>
            <a:r>
              <a:rPr lang="en-US" sz="4600" b="1" dirty="0" smtClean="0">
                <a:solidFill>
                  <a:schemeClr val="bg1"/>
                </a:solidFill>
              </a:rPr>
              <a:t> </a:t>
            </a:r>
            <a:endParaRPr lang="ru-RU" sz="4600" b="1" dirty="0" smtClean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47526"/>
            <a:ext cx="74523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Омская профессиональная сестринская ассоциация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4005064"/>
            <a:ext cx="684076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600" b="1" dirty="0" smtClean="0">
                <a:solidFill>
                  <a:schemeClr val="bg1"/>
                </a:solidFill>
              </a:rPr>
              <a:t>«</a:t>
            </a:r>
            <a:r>
              <a:rPr lang="ru-RU" sz="4600" b="1" dirty="0">
                <a:solidFill>
                  <a:schemeClr val="bg1"/>
                </a:solidFill>
              </a:rPr>
              <a:t>Исследования </a:t>
            </a:r>
            <a:endParaRPr lang="ru-RU" sz="4600" b="1" dirty="0" smtClean="0">
              <a:solidFill>
                <a:schemeClr val="bg1"/>
              </a:solidFill>
            </a:endParaRPr>
          </a:p>
          <a:p>
            <a:pPr marL="900113" defTabSz="1074738"/>
            <a:r>
              <a:rPr lang="ru-RU" sz="4600" b="1" dirty="0" smtClean="0">
                <a:solidFill>
                  <a:schemeClr val="bg1"/>
                </a:solidFill>
              </a:rPr>
              <a:t>в сестринском деле»</a:t>
            </a:r>
            <a:endParaRPr lang="ru-RU" sz="46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20840" y="5725125"/>
            <a:ext cx="481565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600" b="1" dirty="0" smtClean="0">
                <a:solidFill>
                  <a:schemeClr val="bg1"/>
                </a:solidFill>
              </a:rPr>
              <a:t>2013 </a:t>
            </a:r>
            <a:r>
              <a:rPr lang="ru-RU" sz="4600" b="1" dirty="0">
                <a:solidFill>
                  <a:schemeClr val="bg1"/>
                </a:solidFill>
              </a:rPr>
              <a:t>– 2014 гг</a:t>
            </a:r>
            <a:r>
              <a:rPr lang="ru-RU" sz="4600" b="1" dirty="0" smtClean="0">
                <a:solidFill>
                  <a:schemeClr val="bg1"/>
                </a:solidFill>
              </a:rPr>
              <a:t>.</a:t>
            </a:r>
            <a:endParaRPr lang="ru-RU" sz="4600" b="1" dirty="0">
              <a:solidFill>
                <a:schemeClr val="bg1"/>
              </a:solidFill>
            </a:endParaRPr>
          </a:p>
        </p:txBody>
      </p:sp>
      <p:pic>
        <p:nvPicPr>
          <p:cNvPr id="2" name="Eye-Of-The-Tiger-Amel-Bent-minus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5143" y="6491514"/>
            <a:ext cx="304800" cy="3048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483" t="659" r="14206" b="89826"/>
          <a:stretch/>
        </p:blipFill>
        <p:spPr bwMode="auto">
          <a:xfrm>
            <a:off x="0" y="1141196"/>
            <a:ext cx="9180512" cy="40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483" t="659" r="14206" b="89826"/>
          <a:stretch/>
        </p:blipFill>
        <p:spPr bwMode="auto">
          <a:xfrm>
            <a:off x="0" y="2379528"/>
            <a:ext cx="9165998" cy="40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Рисунок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80512" cy="1410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099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5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Sveta\Desktop\1 семинар\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4" y="793170"/>
            <a:ext cx="9195026" cy="609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87624" y="44624"/>
            <a:ext cx="6703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 семинар, 9 февраля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143588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Sveta\Desktop\2 семинар\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9" y="767255"/>
            <a:ext cx="9170673" cy="612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130825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Sveta\Desktop\2 семинар\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4" y="761983"/>
            <a:ext cx="9180512" cy="612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284329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Sveta\Desktop\2 семинар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84" y="772351"/>
            <a:ext cx="9151484" cy="610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714454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Sveta\Desktop\2 семинар\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9" y="763396"/>
            <a:ext cx="9169606" cy="6116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076127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Sveta\Desktop\2 семинар\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236" y="752511"/>
            <a:ext cx="9194714" cy="613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455801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Sveta\Desktop\2 семинар\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4" y="752510"/>
            <a:ext cx="9197178" cy="613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106381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Sveta\Desktop\2 семинар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77" y="764623"/>
            <a:ext cx="9166923" cy="6114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143588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Sveta\Desktop\2 семинар\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60" y="752510"/>
            <a:ext cx="9194713" cy="613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130825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Sveta\Desktop\2 семинар\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9" y="752510"/>
            <a:ext cx="9194713" cy="613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8830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1 семинар\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5" r="4540"/>
          <a:stretch/>
        </p:blipFill>
        <p:spPr bwMode="auto">
          <a:xfrm>
            <a:off x="-12607" y="0"/>
            <a:ext cx="91566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87624" y="44624"/>
            <a:ext cx="6703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 семинар, 9 февраля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385888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Sveta\Desktop\2 семинар\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02" y="752510"/>
            <a:ext cx="9186772" cy="612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8830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Sveta\Desktop\2 семинар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98" y="763627"/>
            <a:ext cx="9180512" cy="6123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8830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Sveta\Desktop\2 семинар\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4" y="771673"/>
            <a:ext cx="9158514" cy="610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8830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Sveta\Desktop\2 семинар\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60" y="752510"/>
            <a:ext cx="9197179" cy="613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8830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Sveta\Desktop\2 семинар\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13" y="768728"/>
            <a:ext cx="9177460" cy="612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370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2 семинар, 6 апреля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8830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veta\Desktop\3 семинар\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4" y="752511"/>
            <a:ext cx="9194714" cy="613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8830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Sveta\Desktop\3 семинар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2510"/>
            <a:ext cx="9197178" cy="613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8830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Sveta\Desktop\3 семинар\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" r="4576"/>
          <a:stretch/>
        </p:blipFill>
        <p:spPr bwMode="auto">
          <a:xfrm>
            <a:off x="-7484" y="868598"/>
            <a:ext cx="9192114" cy="601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8830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Sveta\Desktop\3 семинар\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60" y="779871"/>
            <a:ext cx="9156159" cy="610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8830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39939" name="Picture 3" descr="C:\Users\Sveta\Desktop\3 семинар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9" y="757762"/>
            <a:ext cx="9169606" cy="6116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001249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veta\Desktop\1 семинар\02 otkrytie-seminara-zorina-t-a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8" y="774456"/>
            <a:ext cx="9169605" cy="610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703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 семинар, 9 февраля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139339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Sveta\Desktop\3 семинар\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4" y="763785"/>
            <a:ext cx="9158514" cy="610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659585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Sveta\Desktop\3 семинар\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69" y="769761"/>
            <a:ext cx="9171316" cy="611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21920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Sveta\Desktop\3 семинар\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" y="789197"/>
            <a:ext cx="9142175" cy="609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001249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Sveta\Desktop\3 семинар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4" y="763785"/>
            <a:ext cx="9158514" cy="610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21920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Sveta\Desktop\3 семинар\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60" y="772579"/>
            <a:ext cx="9156159" cy="610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001249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Sveta\Desktop\3 семинар\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" y="783570"/>
            <a:ext cx="9141048" cy="609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659585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Sveta\Desktop\3 семинар\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68" y="780997"/>
            <a:ext cx="9154468" cy="610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21920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Sveta\Desktop\3 семинар\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753304"/>
            <a:ext cx="9180512" cy="612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001249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Sveta\Desktop\3 семинар\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9" y="752511"/>
            <a:ext cx="9197178" cy="613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659585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Sveta\Desktop\3 семинар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32" y="776421"/>
            <a:ext cx="9174779" cy="611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87624" y="44624"/>
            <a:ext cx="6000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3 семинар, 8 июня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21920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veta\Desktop\1 семинар\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77" y="786336"/>
            <a:ext cx="9174723" cy="609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44624"/>
            <a:ext cx="6703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 семинар, 9 февраля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402726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46" t="21330" r="15486" b="5046"/>
          <a:stretch/>
        </p:blipFill>
        <p:spPr bwMode="auto">
          <a:xfrm>
            <a:off x="-14514" y="-14514"/>
            <a:ext cx="9195026" cy="688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11560" y="3028890"/>
            <a:ext cx="302433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600" b="1" dirty="0" smtClean="0">
                <a:solidFill>
                  <a:schemeClr val="bg1"/>
                </a:solidFill>
              </a:rPr>
              <a:t>II </a:t>
            </a:r>
            <a:r>
              <a:rPr lang="ru-RU" sz="4600" b="1" dirty="0" smtClean="0">
                <a:solidFill>
                  <a:schemeClr val="bg1"/>
                </a:solidFill>
              </a:rPr>
              <a:t>проект</a:t>
            </a:r>
            <a:r>
              <a:rPr lang="en-US" sz="4600" b="1" dirty="0" smtClean="0">
                <a:solidFill>
                  <a:schemeClr val="bg1"/>
                </a:solidFill>
              </a:rPr>
              <a:t> </a:t>
            </a:r>
            <a:endParaRPr lang="ru-RU" sz="4600" b="1" dirty="0" smtClean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7526"/>
            <a:ext cx="74523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Омская профессиональная сестринская ассоциация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4005064"/>
            <a:ext cx="684076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600" b="1" dirty="0" smtClean="0">
                <a:solidFill>
                  <a:schemeClr val="bg1"/>
                </a:solidFill>
              </a:rPr>
              <a:t>«</a:t>
            </a:r>
            <a:r>
              <a:rPr lang="ru-RU" sz="4600" b="1" dirty="0">
                <a:solidFill>
                  <a:schemeClr val="bg1"/>
                </a:solidFill>
              </a:rPr>
              <a:t>Исследования </a:t>
            </a:r>
            <a:endParaRPr lang="ru-RU" sz="4600" b="1" dirty="0" smtClean="0">
              <a:solidFill>
                <a:schemeClr val="bg1"/>
              </a:solidFill>
            </a:endParaRPr>
          </a:p>
          <a:p>
            <a:pPr marL="900113" defTabSz="1074738"/>
            <a:r>
              <a:rPr lang="ru-RU" sz="4600" b="1" dirty="0" smtClean="0">
                <a:solidFill>
                  <a:schemeClr val="bg1"/>
                </a:solidFill>
              </a:rPr>
              <a:t>в сестринском деле»</a:t>
            </a:r>
            <a:endParaRPr lang="ru-RU" sz="46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20840" y="5725125"/>
            <a:ext cx="481565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600" b="1" dirty="0" smtClean="0">
                <a:solidFill>
                  <a:schemeClr val="bg1"/>
                </a:solidFill>
              </a:rPr>
              <a:t>2013 </a:t>
            </a:r>
            <a:r>
              <a:rPr lang="ru-RU" sz="4600" b="1" dirty="0">
                <a:solidFill>
                  <a:schemeClr val="bg1"/>
                </a:solidFill>
              </a:rPr>
              <a:t>– 2014 гг</a:t>
            </a:r>
            <a:r>
              <a:rPr lang="ru-RU" sz="4600" b="1" dirty="0" smtClean="0">
                <a:solidFill>
                  <a:schemeClr val="bg1"/>
                </a:solidFill>
              </a:rPr>
              <a:t>.</a:t>
            </a:r>
            <a:endParaRPr lang="ru-RU" sz="4600" b="1" dirty="0">
              <a:solidFill>
                <a:schemeClr val="bg1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483" t="659" r="14206" b="89826"/>
          <a:stretch/>
        </p:blipFill>
        <p:spPr bwMode="auto">
          <a:xfrm>
            <a:off x="0" y="1141196"/>
            <a:ext cx="9180512" cy="40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483" t="659" r="14206" b="89826"/>
          <a:stretch/>
        </p:blipFill>
        <p:spPr bwMode="auto">
          <a:xfrm>
            <a:off x="0" y="2379528"/>
            <a:ext cx="9165998" cy="40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Рисунок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80512" cy="1410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08606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veta\Desktop\1 семинар\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65" y="781691"/>
            <a:ext cx="9180512" cy="609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87624" y="44624"/>
            <a:ext cx="6703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 семинар, 9 февраля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77091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veta\Desktop\1 семинар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33" y="768935"/>
            <a:ext cx="9173980" cy="611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87624" y="44624"/>
            <a:ext cx="6703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 семинар, 9 февраля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77091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veta\Desktop\1 семинар\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8" y="754460"/>
            <a:ext cx="9170895" cy="611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87624" y="44624"/>
            <a:ext cx="6703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 семинар, 9 февраля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77091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Sveta\Desktop\1 семинар\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7" y="764987"/>
            <a:ext cx="9170894" cy="610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87624" y="44624"/>
            <a:ext cx="6703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 семинар, 9 февраля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77091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veta\Desktop\1 семинар\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86" y="767503"/>
            <a:ext cx="9194633" cy="612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2159" y="-40122"/>
            <a:ext cx="9169606" cy="9087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87624" y="44624"/>
            <a:ext cx="6703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1 семинар, 9 февраля 2013 г. 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77091"/>
      </p:ext>
    </p:extLst>
  </p:cSld>
  <p:clrMapOvr>
    <a:masterClrMapping/>
  </p:clrMapOvr>
  <p:transition spd="slow" advClick="0" advTm="34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339</Words>
  <Application>Microsoft Office PowerPoint</Application>
  <PresentationFormat>Экран (4:3)</PresentationFormat>
  <Paragraphs>49</Paragraphs>
  <Slides>40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40</vt:i4>
      </vt:variant>
    </vt:vector>
  </HeadingPairs>
  <TitlesOfParts>
    <vt:vector size="45" baseType="lpstr">
      <vt:lpstr>Тема Office</vt:lpstr>
      <vt:lpstr>1_Тема Office</vt:lpstr>
      <vt:lpstr>2_Тема Office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285</cp:revision>
  <dcterms:created xsi:type="dcterms:W3CDTF">2013-01-29T14:18:44Z</dcterms:created>
  <dcterms:modified xsi:type="dcterms:W3CDTF">2014-03-11T18:42:51Z</dcterms:modified>
</cp:coreProperties>
</file>