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5EB"/>
    <a:srgbClr val="FFE6CD"/>
    <a:srgbClr val="FF9933"/>
    <a:srgbClr val="FF3399"/>
    <a:srgbClr val="FFD9BD"/>
    <a:srgbClr val="DE8400"/>
    <a:srgbClr val="FFFF99"/>
    <a:srgbClr val="D9EDEF"/>
    <a:srgbClr val="A40000"/>
    <a:srgbClr val="FFEA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36" autoAdjust="0"/>
    <p:restoredTop sz="94660"/>
  </p:normalViewPr>
  <p:slideViewPr>
    <p:cSldViewPr>
      <p:cViewPr varScale="1">
        <p:scale>
          <a:sx n="69" d="100"/>
          <a:sy n="69" d="100"/>
        </p:scale>
        <p:origin x="-2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F0277-ACCF-4699-B359-8C3EA67B0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223B7-F365-4E5A-980B-C5071130BD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C0DCA-8816-4A13-990D-4FB8DE94F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81148A-F725-4691-923C-10B4D2E7D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D6EF3-C785-497A-AB42-A430CA866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CBE37-8F24-429F-BC98-BAE547DE68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3F438-2ABC-464E-BBE4-BB9B0F5CD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A4C44-2DC1-46D3-88CE-931DA48B2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0B82C-94B7-4B40-B334-71449AAD00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89387-5981-4ECF-8479-5856427A46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CE1C6-5820-467E-9654-E38AC10376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9FB1156-1F44-4C2D-AD95-5CE4AE1C7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846" t="21330" r="15486" b="5046"/>
          <a:stretch/>
        </p:blipFill>
        <p:spPr bwMode="auto">
          <a:xfrm>
            <a:off x="-14514" y="-14514"/>
            <a:ext cx="9195026" cy="6887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483" t="659" r="14206" b="89826"/>
          <a:stretch/>
        </p:blipFill>
        <p:spPr bwMode="auto">
          <a:xfrm>
            <a:off x="0" y="1141196"/>
            <a:ext cx="9180512" cy="40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483" t="659" r="14206" b="89826"/>
          <a:stretch/>
        </p:blipFill>
        <p:spPr bwMode="auto">
          <a:xfrm>
            <a:off x="0" y="2379528"/>
            <a:ext cx="9165998" cy="40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Рисунок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80512" cy="1410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6927" y="2971800"/>
            <a:ext cx="92964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7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Защита сестринских исследований</a:t>
            </a:r>
            <a:endParaRPr lang="ru-RU" sz="70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0" y="-7620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II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  </a:t>
            </a: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проект 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ОПСА «</a:t>
            </a: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Исследования 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в сестринском деле» 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2013 </a:t>
            </a: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– 2014 гг.</a:t>
            </a: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0" y="6080069"/>
            <a:ext cx="9144000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ru-RU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14 марта 2014 г., г. Омск</a:t>
            </a:r>
            <a:endParaRPr lang="ru-RU" sz="3600" b="1" i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607</TotalTime>
  <Words>25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Оформление по умолчанию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Sveta</cp:lastModifiedBy>
  <cp:revision>200</cp:revision>
  <cp:lastPrinted>1601-01-01T00:00:00Z</cp:lastPrinted>
  <dcterms:created xsi:type="dcterms:W3CDTF">1601-01-01T00:00:00Z</dcterms:created>
  <dcterms:modified xsi:type="dcterms:W3CDTF">2014-03-11T18:44:17Z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