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EB"/>
    <a:srgbClr val="FFE6CD"/>
    <a:srgbClr val="FF9933"/>
    <a:srgbClr val="FF3399"/>
    <a:srgbClr val="FFD9BD"/>
    <a:srgbClr val="DE8400"/>
    <a:srgbClr val="FFFF99"/>
    <a:srgbClr val="D9EDEF"/>
    <a:srgbClr val="A40000"/>
    <a:srgbClr val="FFEA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6" autoAdjust="0"/>
    <p:restoredTop sz="94660"/>
  </p:normalViewPr>
  <p:slideViewPr>
    <p:cSldViewPr>
      <p:cViewPr varScale="1">
        <p:scale>
          <a:sx n="69" d="100"/>
          <a:sy n="69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0277-ACCF-4699-B359-8C3EA67B0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223B7-F365-4E5A-980B-C5071130B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0DCA-8816-4A13-990D-4FB8DE94F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1148A-F725-4691-923C-10B4D2E7D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D6EF3-C785-497A-AB42-A430CA866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CBE37-8F24-429F-BC98-BAE547DE6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F438-2ABC-464E-BBE4-BB9B0F5CD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A4C44-2DC1-46D3-88CE-931DA48B2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0B82C-94B7-4B40-B334-71449AAD0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89387-5981-4ECF-8479-5856427A4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CE1C6-5820-467E-9654-E38AC103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FB1156-1F44-4C2D-AD95-5CE4AE1C7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46" t="21330" r="15486" b="5046"/>
          <a:stretch/>
        </p:blipFill>
        <p:spPr bwMode="auto">
          <a:xfrm>
            <a:off x="-14514" y="-14514"/>
            <a:ext cx="9195026" cy="688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1141196"/>
            <a:ext cx="9180512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3" t="659" r="14206" b="89826"/>
          <a:stretch/>
        </p:blipFill>
        <p:spPr bwMode="auto">
          <a:xfrm>
            <a:off x="0" y="2379528"/>
            <a:ext cx="9165998" cy="4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Рисуно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80512" cy="141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-14514" y="3157478"/>
            <a:ext cx="9296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Приветствуем участников</a:t>
            </a:r>
            <a:r>
              <a:rPr lang="ru-RU" sz="9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!</a:t>
            </a:r>
            <a:endParaRPr lang="ru-RU" sz="90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-23204"/>
            <a:ext cx="9144000" cy="105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II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проект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ОПСА «Исследования в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сестринском деле»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2013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– 2014 гг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.</a:t>
            </a:r>
          </a:p>
          <a:p>
            <a:pPr algn="ctr">
              <a:lnSpc>
                <a:spcPct val="130000"/>
              </a:lnSpc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Защита сестринских исследований 14 марта 2014 г., г. Омск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</TotalTime>
  <Words>28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Sveta</cp:lastModifiedBy>
  <cp:revision>200</cp:revision>
  <cp:lastPrinted>1601-01-01T00:00:00Z</cp:lastPrinted>
  <dcterms:created xsi:type="dcterms:W3CDTF">1601-01-01T00:00:00Z</dcterms:created>
  <dcterms:modified xsi:type="dcterms:W3CDTF">2014-03-11T18:45:05Z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